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47DDB-E441-446C-9ED3-2BB2D55A60CD}" type="datetimeFigureOut">
              <a:rPr lang="pt-BR" smtClean="0"/>
              <a:t>16/09/2014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AB0F-4AF1-4DD7-8D9A-B1AF74E69C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5244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47DDB-E441-446C-9ED3-2BB2D55A60CD}" type="datetimeFigureOut">
              <a:rPr lang="pt-BR" smtClean="0"/>
              <a:t>16/09/2014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AB0F-4AF1-4DD7-8D9A-B1AF74E69C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813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47DDB-E441-446C-9ED3-2BB2D55A60CD}" type="datetimeFigureOut">
              <a:rPr lang="pt-BR" smtClean="0"/>
              <a:t>16/09/2014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AB0F-4AF1-4DD7-8D9A-B1AF74E69C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310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47DDB-E441-446C-9ED3-2BB2D55A60CD}" type="datetimeFigureOut">
              <a:rPr lang="pt-BR" smtClean="0"/>
              <a:t>16/09/2014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AB0F-4AF1-4DD7-8D9A-B1AF74E69C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8330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47DDB-E441-446C-9ED3-2BB2D55A60CD}" type="datetimeFigureOut">
              <a:rPr lang="pt-BR" smtClean="0"/>
              <a:t>16/09/2014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AB0F-4AF1-4DD7-8D9A-B1AF74E69C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4617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47DDB-E441-446C-9ED3-2BB2D55A60CD}" type="datetimeFigureOut">
              <a:rPr lang="pt-BR" smtClean="0"/>
              <a:t>16/09/2014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AB0F-4AF1-4DD7-8D9A-B1AF74E69C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067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47DDB-E441-446C-9ED3-2BB2D55A60CD}" type="datetimeFigureOut">
              <a:rPr lang="pt-BR" smtClean="0"/>
              <a:t>16/09/2014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AB0F-4AF1-4DD7-8D9A-B1AF74E69C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155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47DDB-E441-446C-9ED3-2BB2D55A60CD}" type="datetimeFigureOut">
              <a:rPr lang="pt-BR" smtClean="0"/>
              <a:t>16/09/2014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AB0F-4AF1-4DD7-8D9A-B1AF74E69C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6225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47DDB-E441-446C-9ED3-2BB2D55A60CD}" type="datetimeFigureOut">
              <a:rPr lang="pt-BR" smtClean="0"/>
              <a:t>16/09/2014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AB0F-4AF1-4DD7-8D9A-B1AF74E69C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7770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47DDB-E441-446C-9ED3-2BB2D55A60CD}" type="datetimeFigureOut">
              <a:rPr lang="pt-BR" smtClean="0"/>
              <a:t>16/09/2014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AB0F-4AF1-4DD7-8D9A-B1AF74E69C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2590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47DDB-E441-446C-9ED3-2BB2D55A60CD}" type="datetimeFigureOut">
              <a:rPr lang="pt-BR" smtClean="0"/>
              <a:t>16/09/2014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AB0F-4AF1-4DD7-8D9A-B1AF74E69C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3695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47DDB-E441-446C-9ED3-2BB2D55A60CD}" type="datetimeFigureOut">
              <a:rPr lang="pt-BR" smtClean="0"/>
              <a:t>16/09/2014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5AB0F-4AF1-4DD7-8D9A-B1AF74E69C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9230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60648"/>
            <a:ext cx="6400800" cy="576064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QUESTÃO - 01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1124744"/>
            <a:ext cx="7381875" cy="5471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051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02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91607"/>
            <a:ext cx="8456396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835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03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1" y="1600200"/>
            <a:ext cx="8712967" cy="5257800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892479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207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04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4744"/>
            <a:ext cx="4896544" cy="547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605088"/>
            <a:ext cx="1224136" cy="252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451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05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8713"/>
            <a:ext cx="8568952" cy="5468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851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- 06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pt-BR" dirty="0" smtClean="0"/>
              <a:t>Durante uma década, verificou-se que um colégio apresentou um decréscimo linear no número de matrículas, como mostra o gráfico seguinte: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Com os dados citados, o número de alunos que a escola possuía em 2001 era:</a:t>
            </a:r>
          </a:p>
          <a:p>
            <a:pPr marL="0" indent="0" algn="just">
              <a:buNone/>
            </a:pPr>
            <a:r>
              <a:rPr lang="pt-BR" dirty="0" smtClean="0"/>
              <a:t>a. 1 430     b. 1 440     c. 1 450     d. 1 465       e. 1 460  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341539"/>
            <a:ext cx="4288322" cy="2599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644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4801"/>
          </a:xfrm>
        </p:spPr>
        <p:txBody>
          <a:bodyPr/>
          <a:lstStyle/>
          <a:p>
            <a:r>
              <a:rPr lang="pt-BR" dirty="0" smtClean="0"/>
              <a:t>QUESTÃO - 07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752"/>
                <a:ext cx="8507288" cy="5544616"/>
              </a:xfrm>
            </p:spPr>
            <p:txBody>
              <a:bodyPr>
                <a:normAutofit fontScale="55000" lnSpcReduction="20000"/>
              </a:bodyPr>
              <a:lstStyle/>
              <a:p>
                <a:pPr marL="0" indent="0">
                  <a:buNone/>
                </a:pPr>
                <a:r>
                  <a:rPr lang="pt-BR" dirty="0" smtClean="0"/>
                  <a:t>Na figura estão representados os gráficos de duas funções                                                      . </a:t>
                </a:r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 algn="just">
                  <a:buNone/>
                </a:pPr>
                <a:r>
                  <a:rPr lang="pt-BR" dirty="0" smtClean="0"/>
                  <a:t> Sendo assim, qual será o valor de </a:t>
                </a:r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pt-BR" i="1">
                            <a:latin typeface="Cambria Math"/>
                          </a:rPr>
                        </m:ctrlPr>
                      </m:dPr>
                      <m:e>
                        <m:r>
                          <a:rPr lang="pt-BR">
                            <a:latin typeface="Cambria Math"/>
                          </a:rPr>
                          <m:t>8</m:t>
                        </m:r>
                      </m:e>
                    </m:d>
                  </m:oMath>
                </a14:m>
                <a:r>
                  <a:rPr lang="pt-BR" dirty="0" smtClean="0"/>
                  <a:t>?</a:t>
                </a:r>
              </a:p>
              <a:p>
                <a:pPr marL="0" indent="0">
                  <a:buNone/>
                </a:pPr>
                <a:endParaRPr lang="pt-BR" dirty="0" smtClean="0"/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:endParaRPr lang="pt-BR" dirty="0" smtClean="0"/>
              </a:p>
              <a:p>
                <a:pPr marL="0" indent="0">
                  <a:buNone/>
                </a:pPr>
                <a:endParaRPr lang="pt-BR" dirty="0" smtClean="0"/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:endParaRPr lang="pt-BR" dirty="0" smtClean="0"/>
              </a:p>
              <a:p>
                <a:pPr marL="0" indent="0">
                  <a:buNone/>
                </a:pPr>
                <a:endParaRPr lang="pt-BR" dirty="0" smtClean="0"/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:endParaRPr lang="pt-BR" dirty="0" smtClean="0"/>
              </a:p>
              <a:p>
                <a:pPr marL="0" indent="0">
                  <a:buNone/>
                </a:pPr>
                <a:endParaRPr lang="pt-BR" dirty="0" smtClean="0"/>
              </a:p>
              <a:p>
                <a:pPr marL="0" indent="0">
                  <a:buNone/>
                </a:pPr>
                <a:endParaRPr lang="pt-BR" dirty="0" smtClean="0"/>
              </a:p>
              <a:p>
                <a:pPr marL="514350" indent="-514350">
                  <a:buAutoNum type="alphaLcPeriod"/>
                </a:pPr>
                <a:r>
                  <a:rPr lang="pt-BR" dirty="0" smtClean="0"/>
                  <a:t>5  </a:t>
                </a:r>
              </a:p>
              <a:p>
                <a:pPr marL="514350" indent="-514350">
                  <a:buAutoNum type="alphaLcPeriod"/>
                </a:pPr>
                <a:r>
                  <a:rPr lang="pt-BR" dirty="0"/>
                  <a:t>6</a:t>
                </a:r>
                <a:endParaRPr lang="pt-BR" dirty="0" smtClean="0"/>
              </a:p>
              <a:p>
                <a:pPr marL="514350" indent="-514350">
                  <a:buAutoNum type="alphaLcPeriod"/>
                </a:pPr>
                <a:r>
                  <a:rPr lang="pt-BR" dirty="0" smtClean="0"/>
                  <a:t>7</a:t>
                </a:r>
              </a:p>
              <a:p>
                <a:pPr marL="514350" indent="-514350">
                  <a:buAutoNum type="alphaLcPeriod"/>
                </a:pPr>
                <a:r>
                  <a:rPr lang="pt-BR" dirty="0" smtClean="0"/>
                  <a:t>8</a:t>
                </a:r>
              </a:p>
              <a:p>
                <a:pPr marL="514350" indent="-514350">
                  <a:buAutoNum type="alphaLcPeriod"/>
                </a:pPr>
                <a:r>
                  <a:rPr lang="pt-BR" dirty="0"/>
                  <a:t>9</a:t>
                </a:r>
                <a:endParaRPr lang="pt-BR" dirty="0" smtClean="0"/>
              </a:p>
              <a:p>
                <a:pPr marL="514350" indent="-514350">
                  <a:buAutoNum type="alphaLcPeriod"/>
                </a:pPr>
                <a:endParaRPr lang="pt-BR" dirty="0"/>
              </a:p>
              <a:p>
                <a:pPr marL="0" indent="0">
                  <a:buNone/>
                </a:pPr>
                <a:endParaRPr lang="pt-BR" dirty="0" smtClean="0"/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:endParaRPr lang="pt-BR" dirty="0" smtClean="0"/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:endParaRPr lang="pt-BR" dirty="0" smtClean="0"/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:endParaRPr lang="pt-BR" dirty="0" smtClean="0"/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:endParaRPr lang="pt-BR" dirty="0" smtClean="0"/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:endParaRPr lang="pt-BR" dirty="0" smtClean="0"/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:endParaRPr lang="pt-BR" dirty="0" smtClean="0"/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:endParaRPr lang="pt-BR" dirty="0" smtClean="0"/>
              </a:p>
              <a:p>
                <a:pPr marL="0" indent="0">
                  <a:buNone/>
                </a:pP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752"/>
                <a:ext cx="8507288" cy="5544616"/>
              </a:xfrm>
              <a:blipFill rotWithShape="1">
                <a:blip r:embed="rId2"/>
                <a:stretch>
                  <a:fillRect l="-573" t="-1429" r="-50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169439"/>
            <a:ext cx="2808312" cy="387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694" y="2516188"/>
            <a:ext cx="5446730" cy="4009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359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- 08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pt-BR" dirty="0"/>
              <a:t>A diferença entre o </a:t>
            </a:r>
            <a:r>
              <a:rPr lang="pt-BR" dirty="0" smtClean="0"/>
              <a:t>quádruplo </a:t>
            </a:r>
            <a:r>
              <a:rPr lang="pt-BR" dirty="0"/>
              <a:t>de um número e a sua metade é menor que 9. Qual será </a:t>
            </a:r>
            <a:r>
              <a:rPr lang="pt-BR" dirty="0" smtClean="0"/>
              <a:t>o produto dos </a:t>
            </a:r>
            <a:r>
              <a:rPr lang="pt-BR" dirty="0"/>
              <a:t>inteiros positivos que satisfaz a solução desse problema?</a:t>
            </a:r>
          </a:p>
          <a:p>
            <a:pPr marL="0" lvl="0" indent="0">
              <a:buNone/>
            </a:pPr>
            <a:r>
              <a:rPr lang="pt-BR" dirty="0" smtClean="0"/>
              <a:t>a.  2</a:t>
            </a:r>
            <a:endParaRPr lang="pt-BR" dirty="0"/>
          </a:p>
          <a:p>
            <a:pPr marL="0" lvl="0" indent="0">
              <a:buNone/>
            </a:pPr>
            <a:r>
              <a:rPr lang="pt-BR" dirty="0" smtClean="0"/>
              <a:t>b. 8</a:t>
            </a:r>
            <a:endParaRPr lang="pt-BR" dirty="0"/>
          </a:p>
          <a:p>
            <a:pPr marL="0" lvl="0" indent="0">
              <a:buNone/>
            </a:pPr>
            <a:r>
              <a:rPr lang="pt-BR" dirty="0" smtClean="0"/>
              <a:t>c. 10</a:t>
            </a:r>
            <a:endParaRPr lang="pt-BR" dirty="0"/>
          </a:p>
          <a:p>
            <a:pPr marL="0" lvl="0" indent="0">
              <a:buNone/>
            </a:pPr>
            <a:r>
              <a:rPr lang="pt-BR" dirty="0" smtClean="0"/>
              <a:t>d. 16</a:t>
            </a:r>
            <a:endParaRPr lang="pt-BR" dirty="0"/>
          </a:p>
          <a:p>
            <a:pPr marL="0" lvl="0" indent="0">
              <a:buNone/>
            </a:pPr>
            <a:r>
              <a:rPr lang="pt-BR" dirty="0" smtClean="0"/>
              <a:t>e. 18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261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- 09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t-BR" dirty="0" smtClean="0"/>
              <a:t>Para um atendimento domiciliar, um técnico em informática X cobra R$ 60,00 a visita e R$ 45,00 a hora de trabalho; um técnico Y cobra R$ 40,00  visita e R$ 50,00 a hora de trabalho. A partir de quanto tempo (</a:t>
            </a:r>
            <a:r>
              <a:rPr lang="pt-BR" i="1" dirty="0" smtClean="0"/>
              <a:t>inteiro</a:t>
            </a:r>
            <a:r>
              <a:rPr lang="pt-BR" dirty="0" smtClean="0"/>
              <a:t>) de serviço é mais vantajoso contratar o técnico X?</a:t>
            </a:r>
          </a:p>
          <a:p>
            <a:pPr marL="514350" indent="-514350">
              <a:buAutoNum type="alphaLcPeriod"/>
            </a:pPr>
            <a:r>
              <a:rPr lang="pt-BR" dirty="0" smtClean="0"/>
              <a:t>3 horas</a:t>
            </a:r>
          </a:p>
          <a:p>
            <a:pPr marL="514350" indent="-514350" algn="just">
              <a:buAutoNum type="alphaLcPeriod"/>
            </a:pPr>
            <a:r>
              <a:rPr lang="pt-BR" dirty="0" smtClean="0"/>
              <a:t>4 horas</a:t>
            </a:r>
          </a:p>
          <a:p>
            <a:pPr marL="514350" indent="-514350">
              <a:buAutoNum type="alphaLcPeriod"/>
            </a:pPr>
            <a:r>
              <a:rPr lang="pt-BR" dirty="0" smtClean="0"/>
              <a:t>5 horas</a:t>
            </a:r>
          </a:p>
          <a:p>
            <a:pPr marL="514350" indent="-514350">
              <a:buAutoNum type="alphaLcPeriod"/>
            </a:pPr>
            <a:r>
              <a:rPr lang="pt-BR" dirty="0" smtClean="0"/>
              <a:t>6 horas</a:t>
            </a:r>
          </a:p>
          <a:p>
            <a:pPr marL="514350" indent="-514350">
              <a:buAutoNum type="alphaLcPeriod"/>
            </a:pPr>
            <a:r>
              <a:rPr lang="pt-BR" dirty="0" smtClean="0"/>
              <a:t>7 horas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6377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- 10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2662"/>
            <a:ext cx="8640960" cy="5578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861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QUESTÃO - 11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Observe o gráfico abaixo e obtenha sua </a:t>
            </a:r>
            <a:r>
              <a:rPr lang="pt-BR" smtClean="0"/>
              <a:t>função correspondente.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132856"/>
            <a:ext cx="3104555" cy="4257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405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QUESTÃO - 12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Para que os pontos (2,4) e (3,- 1) pertençam ao gráfico da função f(x)= </a:t>
            </a:r>
            <a:r>
              <a:rPr lang="pt-BR" dirty="0" err="1" smtClean="0"/>
              <a:t>ax+b</a:t>
            </a:r>
            <a:r>
              <a:rPr lang="pt-BR" dirty="0" smtClean="0"/>
              <a:t>, o valor de 2.b – a deverá ser: </a:t>
            </a:r>
          </a:p>
          <a:p>
            <a:pPr marL="514350" indent="-514350">
              <a:buAutoNum type="alphaLcPeriod"/>
            </a:pPr>
            <a:r>
              <a:rPr lang="pt-BR" dirty="0" smtClean="0"/>
              <a:t>-2/5</a:t>
            </a:r>
          </a:p>
          <a:p>
            <a:pPr marL="514350" indent="-514350">
              <a:buAutoNum type="alphaLcPeriod"/>
            </a:pPr>
            <a:r>
              <a:rPr lang="pt-BR" dirty="0" smtClean="0">
                <a:solidFill>
                  <a:srgbClr val="FF0000"/>
                </a:solidFill>
              </a:rPr>
              <a:t>33</a:t>
            </a:r>
          </a:p>
          <a:p>
            <a:pPr marL="514350" indent="-514350">
              <a:buAutoNum type="alphaLcPeriod"/>
            </a:pPr>
            <a:r>
              <a:rPr lang="pt-BR" dirty="0" smtClean="0"/>
              <a:t>- 43/5</a:t>
            </a:r>
          </a:p>
          <a:p>
            <a:pPr marL="514350" indent="-514350">
              <a:buAutoNum type="alphaLcPeriod"/>
            </a:pPr>
            <a:r>
              <a:rPr lang="pt-BR" dirty="0" smtClean="0"/>
              <a:t>- 46/5</a:t>
            </a:r>
          </a:p>
          <a:p>
            <a:pPr marL="514350" indent="-514350">
              <a:buAutoNum type="alphaLcPeriod"/>
            </a:pPr>
            <a:r>
              <a:rPr lang="pt-BR" dirty="0" smtClean="0"/>
              <a:t>42/5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792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</TotalTime>
  <Words>285</Words>
  <Application>Microsoft Office PowerPoint</Application>
  <PresentationFormat>Apresentação na tela (4:3)</PresentationFormat>
  <Paragraphs>76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3" baseType="lpstr">
      <vt:lpstr>Tema do Office</vt:lpstr>
      <vt:lpstr>Apresentação do PowerPoint</vt:lpstr>
      <vt:lpstr>QUESTÃO 02</vt:lpstr>
      <vt:lpstr>QUESTÃO 03</vt:lpstr>
      <vt:lpstr>QUESTÃO 04</vt:lpstr>
      <vt:lpstr>QUESTÃO 05</vt:lpstr>
      <vt:lpstr>QUESTÃO - 06</vt:lpstr>
      <vt:lpstr>QUESTÃO - 07</vt:lpstr>
      <vt:lpstr>QUESTÃO - 08</vt:lpstr>
      <vt:lpstr>QUESTÃO - 09</vt:lpstr>
      <vt:lpstr>QUESTÃO - 10</vt:lpstr>
      <vt:lpstr>QUESTÃO - 11</vt:lpstr>
      <vt:lpstr>QUESTÃO - 12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Alex Cantanhesde</dc:creator>
  <cp:lastModifiedBy>Alex Cantanhesde</cp:lastModifiedBy>
  <cp:revision>24</cp:revision>
  <dcterms:created xsi:type="dcterms:W3CDTF">2013-09-08T22:13:35Z</dcterms:created>
  <dcterms:modified xsi:type="dcterms:W3CDTF">2014-09-16T21:04:12Z</dcterms:modified>
</cp:coreProperties>
</file>